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57000" sy="5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02" y="-19517"/>
            <a:ext cx="5074795" cy="6888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0900"/>
            <a:ext cx="4680520" cy="6888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3502" y="4941168"/>
            <a:ext cx="7772400" cy="1470025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uk-UA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Олександр Блок 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92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511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888432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3597" r="5980" b="10022"/>
          <a:stretch/>
        </p:blipFill>
        <p:spPr>
          <a:xfrm>
            <a:off x="395536" y="476672"/>
            <a:ext cx="3816424" cy="5832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315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5" cy="1235968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Поема «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424936" cy="3433936"/>
          </a:xfrm>
        </p:spPr>
        <p:txBody>
          <a:bodyPr>
            <a:noAutofit/>
          </a:bodyPr>
          <a:lstStyle/>
          <a:p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Революцію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натхненням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коли спалили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Шахматова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виражав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жаль та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співчуття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говорив,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треба. І додавав: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поетові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майна.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майбутнє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8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18-го року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«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весь день,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настала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перерва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Нарешті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27-28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січня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завершена, і Блок написав: «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-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1701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17526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навести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Блоку,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пов'язані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сприйняттям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поеми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сучасниками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Так,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робітники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перед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читав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перейнялися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сліз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бурхливо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виражали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захоплення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ж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зазначити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комісар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керував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Театральним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відділенням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порадив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поетові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обійтися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публічних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декламацій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пов'язував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образом Христа.</a:t>
            </a:r>
          </a:p>
        </p:txBody>
      </p:sp>
    </p:spTree>
    <p:extLst>
      <p:ext uri="{BB962C8B-B14F-4D97-AF65-F5344CB8AC3E}">
        <p14:creationId xmlns:p14="http://schemas.microsoft.com/office/powerpoint/2010/main" val="382128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568952" cy="1752600"/>
          </a:xfrm>
        </p:spPr>
        <p:txBody>
          <a:bodyPr>
            <a:noAutofit/>
          </a:bodyPr>
          <a:lstStyle/>
          <a:p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вся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інтелігенція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включаючи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близьких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поетові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виступала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подавала руки при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З.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Гіппіус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Блоком у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дружніх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стосунках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записала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ім'я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другим у списку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зрадників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перебіжчиків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«Не </a:t>
            </a:r>
            <a:r>
              <a:rPr lang="ru-RU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людьми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надіслала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поетові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нову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збірку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пройнятий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ненавистю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більшовиків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вклала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листок з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віршем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«Блоку. Дитя, </a:t>
            </a:r>
            <a:r>
              <a:rPr lang="ru-RU" sz="30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втрачене</a:t>
            </a:r>
            <a:r>
              <a:rPr lang="ru-RU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усіма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 ». Поет написав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відповідь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аналогічній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останній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сторінці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книжечки 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Скіфами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«</a:t>
            </a:r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Дванадцятьма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97488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4936" cy="17526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ж в 1921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Блоку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радили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відправитися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кордон,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причин для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відмови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стало те,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зустрітися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російськими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емігрантоми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t="6202" r="3974" b="4145"/>
          <a:stretch/>
        </p:blipFill>
        <p:spPr>
          <a:xfrm>
            <a:off x="971600" y="2204864"/>
            <a:ext cx="7166667" cy="428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93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568952" cy="1080120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Концерти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в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Москві</a:t>
            </a:r>
            <a:endParaRPr lang="ru-RU" b="1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09" y="1268760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початку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травня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Поет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відчував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погано, але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заплановану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поїздку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ж не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скасував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паличкою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сцену.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силу. Часто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духу, часом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ворожа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публіка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таких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 -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знаменитих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часом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пов'язують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самого героя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неприємним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 от,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одного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московських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виступів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поет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свою адресу: «Так ...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мерця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вимовив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Струве,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чином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звести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Блоком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давнішні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Олександрович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став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сперечатися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спокійно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вимовив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«Так, я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мрець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А про свою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поїздку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згадував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про кошмар і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важкому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залишалося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болісних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усвідомлення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помирає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19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692696"/>
            <a:ext cx="5184576" cy="1752600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Блоку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донині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залишається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загадкою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Висловлювалася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версія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те,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отруїли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кончиною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провів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маренні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переживаючи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збереглися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екземпляри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поеми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Оспівавши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ній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революцію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Блок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скоро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пошкодував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хотів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повністю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знищити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тому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інший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поет -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Маяковський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висловив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припущення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Олександра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Блока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згубила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поема «</a:t>
            </a:r>
            <a:r>
              <a:rPr lang="ru-RU" sz="23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</a:t>
            </a:r>
            <a:r>
              <a:rPr lang="ru-RU" sz="23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3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312368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617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4204" y="291239"/>
            <a:ext cx="4378277" cy="1752600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Олександрович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 - один з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найвидатніших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поетів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срібного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Блок -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символізму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співак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жіночої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створив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Незнайомки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таємничої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Снігової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Маски. Поет прожив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недовге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41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цікаву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творчу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спадщину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5" y="260648"/>
            <a:ext cx="417646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1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08912" cy="1080120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4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починалося</a:t>
            </a:r>
            <a:r>
              <a:rPr lang="ru-RU" sz="4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так…</a:t>
            </a:r>
            <a:endParaRPr lang="ru-RU" sz="4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будинку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Бекетових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пройшло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майбутнього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любили і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цінували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писали 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жартома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всерйоз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навести перший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 з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Блока.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визнанням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спроба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відноситься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п'ятирічного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віку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Маленький Сашко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невеликі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віршики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оповіданнячка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акуратно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друкованими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літерами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переписував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альбоми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належить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збірники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хлопчик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присвятив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свідчили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ним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14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568952" cy="2688704"/>
          </a:xfrm>
        </p:spPr>
        <p:txBody>
          <a:bodyPr>
            <a:noAutofit/>
          </a:bodyPr>
          <a:lstStyle/>
          <a:p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дев</a:t>
            </a: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ять Саша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 «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випускати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щомісячний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журнал «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Корабель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уміщався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звичайному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зошиті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94-97-х роках, «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редактором»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домашнього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рукописного «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Вісника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у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виданні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брала участь вся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Тут, до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чимало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прозових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юного Блоку. Але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ставитися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вісімнадцяти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той момент в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скарбничці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восьмисот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віршів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20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56984" cy="1340768"/>
          </a:xfrm>
        </p:spPr>
        <p:txBody>
          <a:bodyPr>
            <a:prstTxWarp prst="textWave1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</a:t>
            </a:r>
            <a:r>
              <a:rPr lang="ru-RU" sz="40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любителі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Блоку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знають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дружину,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Д.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Менделєєву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присвячена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Даму». Але далеко не кожному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першою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музою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не вона, а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ридцятисемирічна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М.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Садовська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fontAlgn="base"/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Їхнє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знайомство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відбулося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Наугейме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німецькому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містечку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сімнадцятирічний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юнак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приїхав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матір'ю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тіткою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від'їзду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Садовської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щоранку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купував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троянди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всюди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супроводжував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продовжився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Петербурзі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тих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98-го Блок не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загорівся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пристрастю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Любочки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</a:t>
            </a:r>
            <a:r>
              <a:rPr lang="uk-UA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лєєвої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листопаді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 ж року в одному з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віршів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з'являться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рядки про «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коханку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давно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забуту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листування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основному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зводиться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з'ясування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триватиме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літа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1901-го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8433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784976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року вони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бачилися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не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спілкувалися</a:t>
            </a:r>
            <a:endParaRPr lang="ru-RU" sz="6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1909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поет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опинився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Наугейме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де, як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спогад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минуле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захопленні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народився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цикл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віршів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«Через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дванадцять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Ось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Блоку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пов'язані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першою</a:t>
            </a:r>
            <a:r>
              <a:rPr lang="ru-RU" sz="1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закоханістю</a:t>
            </a:r>
            <a:r>
              <a:rPr lang="ru-RU" sz="8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4"/>
          <a:stretch/>
        </p:blipFill>
        <p:spPr>
          <a:xfrm>
            <a:off x="1259632" y="314710"/>
            <a:ext cx="3024336" cy="3776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4689" r="6405" b="18939"/>
          <a:stretch/>
        </p:blipFill>
        <p:spPr>
          <a:xfrm>
            <a:off x="4788024" y="292262"/>
            <a:ext cx="3124232" cy="3798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6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568952" cy="1080120"/>
          </a:xfrm>
        </p:spPr>
        <p:txBody>
          <a:bodyPr>
            <a:prstTxWarp prst="textWave1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і Прекрасна Дама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12775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Дружиною 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Дмитрівна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Менделєєва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дочка великого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хіміка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творця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періодичної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Івановича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Менделєєва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 поет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оспівав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знаменитих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Віршах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Прекрасну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Даму». Коли Блок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йшов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пропозицію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Дмитрівні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лежала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передсмертна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записка - поет твердо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покінчити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собою у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відмови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жаль,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приніс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гірке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розчарування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як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з'ясувалося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Олександрович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вирішив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зберегти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нею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виключно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піднесені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платонічні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стосунки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48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424936" cy="1752600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Незважаючи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стосунки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дружиною, Блок по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невиправним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ловеласом.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приписували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з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однією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знаковою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фігурою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срібного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Ганною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Андріївною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Ахматової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Ахматова на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мемуарів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розвіяла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чутки про свою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нібито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пристрасної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Блоку.</a:t>
            </a:r>
          </a:p>
          <a:p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лютому 1919 року Блоку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заарештували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звинуваченням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змові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метою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повалення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радянської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Правда,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ув'язнення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тривав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півтора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дня. Справа в тому,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заступився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 нарком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Луначарський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Анатолій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Васильович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2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716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1153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Олександр Блок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Поема «Дванадцять»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14</cp:revision>
  <dcterms:created xsi:type="dcterms:W3CDTF">2015-11-23T15:21:21Z</dcterms:created>
  <dcterms:modified xsi:type="dcterms:W3CDTF">2015-11-23T19:30:03Z</dcterms:modified>
</cp:coreProperties>
</file>